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4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0">
          <p15:clr>
            <a:srgbClr val="9AA0A6"/>
          </p15:clr>
        </p15:guide>
        <p15:guide id="4" pos="5669">
          <p15:clr>
            <a:srgbClr val="9AA0A6"/>
          </p15:clr>
        </p15:guide>
        <p15:guide id="5" pos="2665">
          <p15:clr>
            <a:srgbClr val="9AA0A6"/>
          </p15:clr>
        </p15:guide>
        <p15:guide id="6" pos="91">
          <p15:clr>
            <a:srgbClr val="9AA0A6"/>
          </p15:clr>
        </p15:guide>
        <p15:guide id="7" orient="horz" pos="196">
          <p15:clr>
            <a:srgbClr val="9AA0A6"/>
          </p15:clr>
        </p15:guide>
      </p15:sldGuideLst>
    </p:ext>
    <p:ext uri="http://customooxmlschemas.google.com/">
      <go:slidesCustomData xmlns:go="http://customooxmlschemas.google.com/" r:id="rId12" roundtripDataSignature="AMtx7mhvsjz6jrM0bFYpYluFdE8QybXQ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 orient="horz"/>
        <p:guide pos="2880"/>
        <p:guide pos="100" orient="horz"/>
        <p:guide pos="5669"/>
        <p:guide pos="2665"/>
        <p:guide pos="91"/>
        <p:guide pos="19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4348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227825"/>
            <a:ext cx="839700" cy="8776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412000" y="328300"/>
            <a:ext cx="1319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8400" y="1336327"/>
            <a:ext cx="2447201" cy="233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/>
          <p:nvPr/>
        </p:nvSpPr>
        <p:spPr>
          <a:xfrm>
            <a:off x="0" y="0"/>
            <a:ext cx="4094100" cy="5143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1149000" y="2171550"/>
            <a:ext cx="179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FOTOGRAFÍA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 txBox="1"/>
          <p:nvPr/>
        </p:nvSpPr>
        <p:spPr>
          <a:xfrm>
            <a:off x="4968563" y="2291725"/>
            <a:ext cx="370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PRINCIPAL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4968550" y="2691925"/>
            <a:ext cx="370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BAJADA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30000" y="5003700"/>
            <a:ext cx="4770002" cy="1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4550" y="158750"/>
            <a:ext cx="900899" cy="85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/>
          <p:nvPr/>
        </p:nvSpPr>
        <p:spPr>
          <a:xfrm>
            <a:off x="0" y="0"/>
            <a:ext cx="9144000" cy="2065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000" y="4879725"/>
            <a:ext cx="8856003" cy="2637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 txBox="1"/>
          <p:nvPr/>
        </p:nvSpPr>
        <p:spPr>
          <a:xfrm>
            <a:off x="332725" y="2197425"/>
            <a:ext cx="845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332725" y="2786650"/>
            <a:ext cx="845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CONTENIDO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3673950" y="901650"/>
            <a:ext cx="179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FOTOGRAFÍA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98650" y="109988"/>
            <a:ext cx="900899" cy="85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000" y="4879725"/>
            <a:ext cx="8856003" cy="2637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"/>
          <p:cNvSpPr txBox="1"/>
          <p:nvPr/>
        </p:nvSpPr>
        <p:spPr>
          <a:xfrm>
            <a:off x="346950" y="1905075"/>
            <a:ext cx="845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PRINCIPAL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346950" y="2486850"/>
            <a:ext cx="845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BREVE RESEÑA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21550" y="158738"/>
            <a:ext cx="900899" cy="85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/>
          <p:nvPr/>
        </p:nvSpPr>
        <p:spPr>
          <a:xfrm>
            <a:off x="0" y="0"/>
            <a:ext cx="4094100" cy="5143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30000" y="5003700"/>
            <a:ext cx="4770002" cy="1398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5"/>
          <p:cNvSpPr txBox="1"/>
          <p:nvPr/>
        </p:nvSpPr>
        <p:spPr>
          <a:xfrm>
            <a:off x="4819163" y="2530150"/>
            <a:ext cx="400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CONTENIDO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"/>
          <p:cNvSpPr txBox="1"/>
          <p:nvPr/>
        </p:nvSpPr>
        <p:spPr>
          <a:xfrm>
            <a:off x="1258625" y="2171550"/>
            <a:ext cx="179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FOTOGRAFÍA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72125" y="109975"/>
            <a:ext cx="900899" cy="85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4348B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93500" y="2340850"/>
            <a:ext cx="3473001" cy="46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